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A1CD8-35FD-5F9C-22E7-4F218A211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9DAA6F-C843-0925-F8E9-88E129024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BB69B3-2ABC-A8A9-2A5B-549E0508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0E229F-E188-2CC2-6DAD-D0D4F004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1D44E3-5AA5-7665-058E-E877DC47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9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BB40C-2DD0-F1F1-36EF-B14AE6BD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B594B5-16CA-AB64-658C-F5D4245E9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D7E075-EA55-C12A-0DE7-0BACF94F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B4B638-5965-E6AE-C984-122B1DA1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833064-DD76-DF46-A021-07AE5DF7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48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07E56B7-63BA-FF0A-B2F1-775843174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70C872-3232-FD96-EFC7-DCD4F7467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3F19A3-8D63-164B-1F96-A4C634AE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DBAF6-F199-EA72-163F-9CFB54C5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1998C8-3A14-A558-C87B-6BD052E3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66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7E371-7647-E5A1-7F96-6633C484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D335E-F5BD-ABD7-B96A-7B49275F5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29968A-C7BB-2B00-5E69-7362B32D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804F6-268D-A111-8794-299A8B44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22C784-4830-85B4-4214-36B4DE64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65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F3914-1F02-52F5-F300-FD4FEA9E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3AEEEF-E1BA-56F4-F216-1D5AE457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F6FE03-6FD9-B683-E2B2-3C8DAA7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72C8BB-26F7-6926-E53F-DEF2CD93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618040-F4C3-45D9-AB8D-694AE379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5C95A-7B31-87E1-0B0B-1ADE5449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FEFC7-3E27-3FBF-46D8-EEB84F045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5E0A41-86F8-A0EE-C576-794C0D74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45A7EC-181D-325C-8F4B-7670B158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B837C3-AA08-F136-B677-C3E7FC52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154CDF-2666-2815-352A-1A7E9CB5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87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F5D8E-BA76-082F-AA4A-996BCDD5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B3CAB2-4144-5302-C33D-1AD00F279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DD8BE9-F088-76C8-E328-9A23E738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177722-9E08-3719-816B-FE92FF34F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B1F058A-5D8C-D9C8-F680-B9E969435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685AFA2-A1F0-00D3-3D4E-6BBAC70F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76917C-EDE8-2B59-D5FB-24815B8E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E1BDDD-DA36-2D8C-28AE-78B8AF51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6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4A2A5-45E2-8C65-BF45-6762EDDB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6E9965-8F8B-9F2D-7B54-33EC29B8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BAF7A7E-A4FF-B8D5-DC14-E403F6C5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CAB6DCF-60D4-48FD-9853-87CD9F49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73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65C9A0F-29E7-FDC6-19AB-2E69E5E9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99465DC-0F0C-A0E3-5A29-501CD11D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FA389F-B22B-6308-A284-07FD0CC3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06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C7CF2-97A0-B3D1-7A37-39AB1269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6DCFF2-E827-D569-C08D-88ED80F4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6D0E2E-257B-FA74-2143-B267173E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9960EF-F6F9-149F-3E74-405CAC97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54D029-F01D-CCD9-504D-74A4DDF5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C11488-801E-72B4-43CF-93B1BF3A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77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38939-63AC-EF65-F0A8-B983BAE2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D9E9D6-89C5-0CF5-FBBD-D372CB838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4A2C87-404E-8290-53C3-BD5369DF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2D390B-BBE8-DD98-7381-0F2F6E40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34F420-9B72-67DF-F63E-68D20F86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2E3A8E-A5B9-6560-81F0-69616F71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3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1B7D92E-0A89-6C22-5E47-2AA3F322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52CD27-2B3D-C46E-26B1-DA81F2B7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ADC3C5-1AF7-9B2C-EAE2-D0B7BA73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F46D-2CDF-4545-976C-71212855F730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B6B41F-DAA6-4545-2ACC-26C82C81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8881A-9023-9DA3-0D2E-4F886FF8F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87E8-D64F-4819-9B54-984633B1AC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83D79DC-3920-A6EF-A573-84079695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50E83F-5537-FDDD-1AE7-FC6345C0C3D1}"/>
              </a:ext>
            </a:extLst>
          </p:cNvPr>
          <p:cNvSpPr txBox="1"/>
          <p:nvPr/>
        </p:nvSpPr>
        <p:spPr>
          <a:xfrm>
            <a:off x="461639" y="1589103"/>
            <a:ext cx="8167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/>
              <a:t>Wyniki ankiety internetowej</a:t>
            </a:r>
          </a:p>
        </p:txBody>
      </p:sp>
    </p:spTree>
    <p:extLst>
      <p:ext uri="{BB962C8B-B14F-4D97-AF65-F5344CB8AC3E}">
        <p14:creationId xmlns:p14="http://schemas.microsoft.com/office/powerpoint/2010/main" val="58215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331212-4494-4147-CCAD-051B90DE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Wykres odpowiedzi z Formularzy. Tytuł pytania: 9.     Czy jesteś zwolennikiem zastępowania drewna tworzywami sztucznymi  ?. Liczba odpowiedzi: 360 odpowiedzi.">
            <a:extLst>
              <a:ext uri="{FF2B5EF4-FFF2-40B4-BE49-F238E27FC236}">
                <a16:creationId xmlns:a16="http://schemas.microsoft.com/office/drawing/2014/main" id="{609D73EB-5C6D-E4F1-01D2-30781F26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2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A39CAD-296D-9AEC-8889-B509DB49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4" name="Picture 4" descr="Wykres odpowiedzi z Formularzy. Tytuł pytania: 10.     Czy akceptujesz fakt, że las podmiejski pozostawiony bez ingerencji człowieka, w wyniku zdarzeń naturalnych (np. wichury, pożary, gradacje owadów) może ulec całkowitemu lub częściowemu zniszczeniu?. Liczba odpowiedzi: 360 odpowiedzi.">
            <a:extLst>
              <a:ext uri="{FF2B5EF4-FFF2-40B4-BE49-F238E27FC236}">
                <a16:creationId xmlns:a16="http://schemas.microsoft.com/office/drawing/2014/main" id="{23FA4C32-30A6-B505-E585-32CCCB1D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C1A6516-56FE-8527-5591-466207E0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Wykres odpowiedzi z Formularzy. Tytuł pytania: 11.     Czy uważasz, że w lasach podmiejskich można połączyć funkcje przyrodnicze, gospodarcze i społeczne?&#10;&#10; . Liczba odpowiedzi: 360 odpowiedzi.">
            <a:extLst>
              <a:ext uri="{FF2B5EF4-FFF2-40B4-BE49-F238E27FC236}">
                <a16:creationId xmlns:a16="http://schemas.microsoft.com/office/drawing/2014/main" id="{6AFAE59F-5E0C-9509-0540-E6D8CD31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FBCB150-9A08-FF7C-5438-99BD4DF6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A6FB7AE-6D1A-32FA-5E16-B6C28D16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Wykres odpowiedzi z Formularzy. Tytuł pytania: 1.     Czy tereny leśne wokół miast są, Twoim zdaniem, potencjalnym obszarem do wykorzystania pod inwestycje związane z rozwojem technologicznym i przemysłowym miasta?. Liczba odpowiedzi: 360 odpowiedzi.">
            <a:extLst>
              <a:ext uri="{FF2B5EF4-FFF2-40B4-BE49-F238E27FC236}">
                <a16:creationId xmlns:a16="http://schemas.microsoft.com/office/drawing/2014/main" id="{25929634-C7C9-B447-6BD3-747EE979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9D7761B-DBA1-CA38-C88C-59E9A3CB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Wykres odpowiedzi z Formularzy. Tytuł pytania: 2.     Czy jest dla Ciebie ważna możliwość nieograniczonego dostępu do lasu zlokalizowanego w bezpośrednim sąsiedztwie Twojego miejsca zamieszkania?. Liczba odpowiedzi: 360 odpowiedzi.">
            <a:extLst>
              <a:ext uri="{FF2B5EF4-FFF2-40B4-BE49-F238E27FC236}">
                <a16:creationId xmlns:a16="http://schemas.microsoft.com/office/drawing/2014/main" id="{6C1C73F7-44D6-47D5-BDF7-A3E72BF8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1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08F9B1D-C606-E6BD-962E-32608424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Wykres odpowiedzi z Formularzy. Tytuł pytania: 3.     Czy chciałbyś mieszkać w bezpośrednim sąsiedztwie lasu godząc się jednocześnie na niedogodności z tym związane (upadające w czasie wichury drzewa, prace leśne, dzikie zwierzęta wchodzące na posesję, itp.)?. Liczba odpowiedzi: 360 odpowiedzi.">
            <a:extLst>
              <a:ext uri="{FF2B5EF4-FFF2-40B4-BE49-F238E27FC236}">
                <a16:creationId xmlns:a16="http://schemas.microsoft.com/office/drawing/2014/main" id="{864AA7DE-E47B-9300-CD20-A15104B8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70CF5A6-08F9-9194-A4E7-41001251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Wykres odpowiedzi z Formularzy. Tytuł pytania: 4.     Czy walory przyrodniczo-turystyczne lasów podmiejskich są dla Ciebie ważniejsze niż możliwość wykorzystania ich obszaru na  cele związane z rozwojem infrastruktury miejskiej?. Liczba odpowiedzi: 360 odpowiedzi.">
            <a:extLst>
              <a:ext uri="{FF2B5EF4-FFF2-40B4-BE49-F238E27FC236}">
                <a16:creationId xmlns:a16="http://schemas.microsoft.com/office/drawing/2014/main" id="{02976CB9-C657-770B-12D8-9E5C9D38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5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7FF20F7-79E3-0337-5694-5F2AE8E1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Wykres odpowiedzi z Formularzy. Tytuł pytania: 5. Czy kwestia ochrony przyrody w cennych przyrodniczo fragmentach lasów powinna być traktowana priorytetowo w stosunku do ich funkcji gospodarczej i turystyczno-rekreacyjnej?. Liczba odpowiedzi: 360 odpowiedzi.">
            <a:extLst>
              <a:ext uri="{FF2B5EF4-FFF2-40B4-BE49-F238E27FC236}">
                <a16:creationId xmlns:a16="http://schemas.microsoft.com/office/drawing/2014/main" id="{4D2980BA-B74D-97C4-2CBB-3C1AEE83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3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2BB4E06-D61F-AD95-BF3C-05FFB927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Wykres odpowiedzi z Formularzy. Tytuł pytania: 6.     Czy sąsiedztwo lasu wpływa ograniczająco na możliwości rozwoju miasta?. Liczba odpowiedzi: 360 odpowiedzi.">
            <a:extLst>
              <a:ext uri="{FF2B5EF4-FFF2-40B4-BE49-F238E27FC236}">
                <a16:creationId xmlns:a16="http://schemas.microsoft.com/office/drawing/2014/main" id="{12D4B64C-E401-975E-A1F6-5DCF9C1A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1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F2F180-C1E2-8CCB-90A8-AEAFC7B8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Wykres odpowiedzi z Formularzy. Tytuł pytania: 7.     Czy sąsiedztwo lasu jest atutem miasta w kontekście komfortu życia i dobrostanu jego mieszkańców?. Liczba odpowiedzi: 360 odpowiedzi.">
            <a:extLst>
              <a:ext uri="{FF2B5EF4-FFF2-40B4-BE49-F238E27FC236}">
                <a16:creationId xmlns:a16="http://schemas.microsoft.com/office/drawing/2014/main" id="{7E1FC1BB-2426-CBA0-708A-9B54E02D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7E185FD-2CB7-4910-46D8-F9FEF3DF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Wykres odpowiedzi z Formularzy. Tytuł pytania: 8.     Czy zgadzasz się na gospodarcze wykorzystywanie lasów podmiejskich (wycinki drzew)?. Liczba odpowiedzi: 360 odpowiedzi.">
            <a:extLst>
              <a:ext uri="{FF2B5EF4-FFF2-40B4-BE49-F238E27FC236}">
                <a16:creationId xmlns:a16="http://schemas.microsoft.com/office/drawing/2014/main" id="{FA64CD7B-5845-45AD-31FC-5560D8C9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0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Panoramiczny</PresentationFormat>
  <Paragraphs>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Wiler</dc:creator>
  <cp:lastModifiedBy>Marta Wiler</cp:lastModifiedBy>
  <cp:revision>1</cp:revision>
  <dcterms:created xsi:type="dcterms:W3CDTF">2022-12-05T18:06:32Z</dcterms:created>
  <dcterms:modified xsi:type="dcterms:W3CDTF">2022-12-05T18:23:15Z</dcterms:modified>
</cp:coreProperties>
</file>